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7224" y="1214422"/>
            <a:ext cx="8001056" cy="458472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 Муниципальное </a:t>
            </a:r>
            <a:r>
              <a:rPr lang="ru-RU" sz="2700" b="1" dirty="0" smtClean="0"/>
              <a:t>бюджетное дошкольное образовательное учреждение детский сад № 244</a:t>
            </a:r>
            <a:br>
              <a:rPr lang="ru-RU" sz="2700" b="1" dirty="0" smtClean="0"/>
            </a:br>
            <a:r>
              <a:rPr lang="ru-RU" sz="2700" b="1" dirty="0" smtClean="0"/>
              <a:t>Ульяновская область</a:t>
            </a:r>
            <a:br>
              <a:rPr lang="ru-RU" sz="2700" b="1" dirty="0" smtClean="0"/>
            </a:br>
            <a:r>
              <a:rPr lang="ru-RU" sz="2700" b="1" dirty="0" err="1" smtClean="0"/>
              <a:t>Куданова</a:t>
            </a:r>
            <a:r>
              <a:rPr lang="ru-RU" sz="2700" b="1" dirty="0" smtClean="0"/>
              <a:t>  Ольга Владиславовна, воспитатель</a:t>
            </a:r>
            <a:br>
              <a:rPr lang="ru-RU" sz="2700" b="1" dirty="0" smtClean="0"/>
            </a:br>
            <a:r>
              <a:rPr lang="ru-RU" sz="2700" b="1" dirty="0" smtClean="0"/>
              <a:t>Дошкольное образование</a:t>
            </a:r>
            <a:br>
              <a:rPr lang="ru-RU" sz="2700" b="1" dirty="0" smtClean="0"/>
            </a:br>
            <a:r>
              <a:rPr lang="ru-RU" sz="2700" b="1" dirty="0" smtClean="0"/>
              <a:t>Образовательная деятельность по нетрадиционной технике рисования в старшей группе</a:t>
            </a:r>
            <a:br>
              <a:rPr lang="ru-RU" sz="2700" b="1" dirty="0" smtClean="0"/>
            </a:br>
            <a:r>
              <a:rPr lang="ru-RU" sz="2700" b="1" dirty="0" smtClean="0"/>
              <a:t>«Космическое путешествие»</a:t>
            </a:r>
            <a:br>
              <a:rPr lang="ru-RU" sz="27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143404" cy="3107553"/>
          </a:xfrm>
          <a:prstGeom prst="rect">
            <a:avLst/>
          </a:prstGeom>
        </p:spPr>
      </p:pic>
      <p:pic>
        <p:nvPicPr>
          <p:cNvPr id="3" name="Рисунок 2" descr="IMG_17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7110"/>
            <a:ext cx="4214842" cy="3161132"/>
          </a:xfrm>
          <a:prstGeom prst="rect">
            <a:avLst/>
          </a:prstGeom>
        </p:spPr>
      </p:pic>
      <p:pic>
        <p:nvPicPr>
          <p:cNvPr id="4" name="Рисунок 3" descr="IMG_18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357562"/>
            <a:ext cx="4286280" cy="321471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5214942" y="5143512"/>
            <a:ext cx="3786214" cy="12858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Физкультминутка «Полет на ракете» 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85728"/>
            <a:ext cx="7429520" cy="557214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2428860" y="5572125"/>
            <a:ext cx="5343540" cy="1071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Рисуем космический пейзаж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1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482578"/>
            <a:ext cx="4500562" cy="3375422"/>
          </a:xfrm>
          <a:prstGeom prst="rect">
            <a:avLst/>
          </a:prstGeom>
        </p:spPr>
      </p:pic>
      <p:pic>
        <p:nvPicPr>
          <p:cNvPr id="9" name="Рисунок 8" descr="IMG_17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429124" cy="3321843"/>
          </a:xfrm>
          <a:prstGeom prst="rect">
            <a:avLst/>
          </a:prstGeom>
        </p:spPr>
      </p:pic>
      <p:pic>
        <p:nvPicPr>
          <p:cNvPr id="10" name="Рисунок 9" descr="IMG_17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0"/>
            <a:ext cx="4500562" cy="3375422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 idx="4294967295"/>
          </p:nvPr>
        </p:nvSpPr>
        <p:spPr>
          <a:xfrm>
            <a:off x="4929188" y="5214938"/>
            <a:ext cx="4214812" cy="16430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Результаты нашей работы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286280" cy="3214710"/>
          </a:xfrm>
          <a:prstGeom prst="rect">
            <a:avLst/>
          </a:prstGeom>
        </p:spPr>
      </p:pic>
      <p:pic>
        <p:nvPicPr>
          <p:cNvPr id="3" name="Рисунок 2" descr="IMG_17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3" y="285728"/>
            <a:ext cx="4381531" cy="3286148"/>
          </a:xfrm>
          <a:prstGeom prst="rect">
            <a:avLst/>
          </a:prstGeom>
        </p:spPr>
      </p:pic>
      <p:pic>
        <p:nvPicPr>
          <p:cNvPr id="4" name="Рисунок 3" descr="IMG_17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3536133"/>
            <a:ext cx="4429156" cy="33218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14546" y="2130425"/>
            <a:ext cx="5572164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1785926"/>
            <a:ext cx="8072494" cy="4441847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>Цель: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1.</a:t>
            </a:r>
            <a:r>
              <a:rPr lang="ru-RU" sz="2700" dirty="0" smtClean="0"/>
              <a:t>Продолжать с детьми осваивать нетрадиционную технику рисования – цветной </a:t>
            </a:r>
            <a:r>
              <a:rPr lang="ru-RU" sz="2700" dirty="0" err="1" smtClean="0"/>
              <a:t>граттаж</a:t>
            </a:r>
            <a:r>
              <a:rPr lang="ru-RU" sz="2700" dirty="0" smtClean="0"/>
              <a:t>. Побуждать детей передавать в рисунке картину космического пейзажа, планеты Земля; </a:t>
            </a:r>
            <a:br>
              <a:rPr lang="ru-RU" sz="2700" dirty="0" smtClean="0"/>
            </a:br>
            <a:r>
              <a:rPr lang="ru-RU" sz="2700" b="1" dirty="0" smtClean="0"/>
              <a:t>2.</a:t>
            </a:r>
            <a:r>
              <a:rPr lang="ru-RU" sz="2700" dirty="0" smtClean="0"/>
              <a:t>Продолжать формировать представление детей о космосе;</a:t>
            </a:r>
            <a:br>
              <a:rPr lang="ru-RU" sz="2700" dirty="0" smtClean="0"/>
            </a:br>
            <a:r>
              <a:rPr lang="ru-RU" sz="2700" b="1" dirty="0" smtClean="0"/>
              <a:t>3.</a:t>
            </a:r>
            <a:r>
              <a:rPr lang="ru-RU" sz="2700" dirty="0" smtClean="0"/>
              <a:t>Развивать  познавательно-исследовательские способности и потребности изучать и понимать окружающий мир, и изображать его.</a:t>
            </a:r>
            <a:br>
              <a:rPr lang="ru-RU" sz="2700" dirty="0" smtClean="0"/>
            </a:br>
            <a:r>
              <a:rPr lang="ru-RU" sz="2700" b="1" dirty="0" smtClean="0"/>
              <a:t>4.</a:t>
            </a:r>
            <a:r>
              <a:rPr lang="ru-RU" sz="2700" dirty="0" smtClean="0"/>
              <a:t>Воспитывать любовь к Родине, планете Земля, окружающему миру.</a:t>
            </a:r>
            <a:br>
              <a:rPr lang="ru-RU" sz="27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571612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Планируемый результат: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– уметь применить усвоенные </a:t>
            </a:r>
            <a:r>
              <a:rPr lang="ru-RU" sz="2400" dirty="0" smtClean="0">
                <a:latin typeface="+mj-lt"/>
              </a:rPr>
              <a:t>знания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– уметь внимательно </a:t>
            </a:r>
            <a:r>
              <a:rPr lang="ru-RU" sz="2400" dirty="0" smtClean="0"/>
              <a:t> слушать </a:t>
            </a:r>
            <a:r>
              <a:rPr lang="ru-RU" sz="2400" dirty="0" smtClean="0"/>
              <a:t>и отвечать на вопросы;</a:t>
            </a:r>
            <a:br>
              <a:rPr lang="ru-RU" sz="2400" dirty="0" smtClean="0"/>
            </a:br>
            <a:r>
              <a:rPr lang="ru-RU" sz="2400" dirty="0" smtClean="0"/>
              <a:t>– уметь выполнять поставленные задачи.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857356" y="2130425"/>
            <a:ext cx="4914919" cy="3656029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>План работы: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1.Создание игровой ситуации</a:t>
            </a:r>
            <a:br>
              <a:rPr lang="ru-RU" sz="2700" dirty="0" smtClean="0"/>
            </a:br>
            <a:r>
              <a:rPr lang="ru-RU" sz="2700" dirty="0" smtClean="0"/>
              <a:t>2. Экскурсия по музею.</a:t>
            </a:r>
            <a:br>
              <a:rPr lang="ru-RU" sz="2700" dirty="0" smtClean="0"/>
            </a:br>
            <a:r>
              <a:rPr lang="ru-RU" sz="2700" dirty="0" smtClean="0"/>
              <a:t>3. Рассматривание планеты.</a:t>
            </a:r>
            <a:br>
              <a:rPr lang="ru-RU" sz="2700" dirty="0" smtClean="0"/>
            </a:br>
            <a:r>
              <a:rPr lang="ru-RU" sz="2700" dirty="0" smtClean="0"/>
              <a:t>4.Рассматривание звездного неба</a:t>
            </a:r>
            <a:br>
              <a:rPr lang="ru-RU" sz="2700" dirty="0" smtClean="0"/>
            </a:br>
            <a:r>
              <a:rPr lang="ru-RU" sz="2700" dirty="0" smtClean="0"/>
              <a:t>5.Физкульминутка</a:t>
            </a:r>
            <a:br>
              <a:rPr lang="ru-RU" sz="2700" dirty="0" smtClean="0"/>
            </a:br>
            <a:r>
              <a:rPr lang="ru-RU" sz="2700" dirty="0" smtClean="0"/>
              <a:t>6.Возвращение в детский сад.</a:t>
            </a:r>
            <a:br>
              <a:rPr lang="ru-RU" sz="2700" dirty="0" smtClean="0"/>
            </a:br>
            <a:r>
              <a:rPr lang="ru-RU" sz="2700" dirty="0" smtClean="0"/>
              <a:t>7.Подведение итогов. Выставка детских работ.</a:t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7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928934"/>
            <a:ext cx="4857752" cy="3643314"/>
          </a:xfrm>
          <a:prstGeom prst="rect">
            <a:avLst/>
          </a:prstGeom>
        </p:spPr>
      </p:pic>
      <p:pic>
        <p:nvPicPr>
          <p:cNvPr id="4" name="Рисунок 3" descr="IMG_17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42852"/>
            <a:ext cx="4691095" cy="351832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3214688" y="5429250"/>
            <a:ext cx="5929312" cy="12144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Подготовка основы для </a:t>
            </a:r>
            <a:r>
              <a:rPr lang="ru-RU" sz="2800" dirty="0" err="1" smtClean="0"/>
              <a:t>граттажа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6058"/>
            <a:ext cx="5143504" cy="3857628"/>
          </a:xfrm>
          <a:prstGeom prst="rect">
            <a:avLst/>
          </a:prstGeom>
        </p:spPr>
      </p:pic>
      <p:pic>
        <p:nvPicPr>
          <p:cNvPr id="4" name="Рисунок 3" descr="IMG_17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49" y="0"/>
            <a:ext cx="4667250" cy="350043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5500694" y="5429250"/>
            <a:ext cx="3643306" cy="1000125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Тонирование</a:t>
            </a:r>
            <a:r>
              <a:rPr lang="ru-RU" sz="2800" dirty="0" smtClean="0"/>
              <a:t> основы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286124"/>
            <a:ext cx="4476749" cy="3357562"/>
          </a:xfrm>
          <a:prstGeom prst="rect">
            <a:avLst/>
          </a:prstGeom>
        </p:spPr>
      </p:pic>
      <p:pic>
        <p:nvPicPr>
          <p:cNvPr id="3" name="Рисунок 2" descr="IMG_1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85728"/>
            <a:ext cx="4429124" cy="332184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4929190" y="5000625"/>
            <a:ext cx="4214810" cy="16430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Фотовыставка «Музей космонавтики»</a:t>
            </a:r>
            <a:endParaRPr lang="ru-RU" sz="3200" dirty="0"/>
          </a:p>
        </p:txBody>
      </p:sp>
      <p:pic>
        <p:nvPicPr>
          <p:cNvPr id="6" name="Рисунок 5" descr="IMG_17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4357686" cy="32682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5000660" cy="3750495"/>
          </a:xfrm>
          <a:prstGeom prst="rect">
            <a:avLst/>
          </a:prstGeom>
        </p:spPr>
      </p:pic>
      <p:pic>
        <p:nvPicPr>
          <p:cNvPr id="5" name="Рисунок 4" descr="IMG_1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714620"/>
            <a:ext cx="5048253" cy="3786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7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071966" cy="3053975"/>
          </a:xfrm>
          <a:prstGeom prst="rect">
            <a:avLst/>
          </a:prstGeom>
        </p:spPr>
      </p:pic>
      <p:pic>
        <p:nvPicPr>
          <p:cNvPr id="5" name="Рисунок 4" descr="IMG_1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375398"/>
            <a:ext cx="4286280" cy="3214710"/>
          </a:xfrm>
          <a:prstGeom prst="rect">
            <a:avLst/>
          </a:prstGeom>
        </p:spPr>
      </p:pic>
      <p:pic>
        <p:nvPicPr>
          <p:cNvPr id="6" name="Рисунок 5" descr="IMG_17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14290"/>
            <a:ext cx="3952871" cy="296465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4929190" y="5143500"/>
            <a:ext cx="4214810" cy="12858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Рассматривание макетов Земли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47</Words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Муниципальное бюджетное дошкольное образовательное учреждение детский сад № 244 Ульяновская область Куданова  Ольга Владиславовна, воспитатель Дошкольное образование Образовательная деятельность по нетрадиционной технике рисования в старшей группе «Космическое путешествие»  </vt:lpstr>
      <vt:lpstr>Цель: 1.Продолжать с детьми осваивать нетрадиционную технику рисования – цветной граттаж. Побуждать детей передавать в рисунке картину космического пейзажа, планеты Земля;  2.Продолжать формировать представление детей о космосе; 3.Развивать  познавательно-исследовательские способности и потребности изучать и понимать окружающий мир, и изображать его. 4.Воспитывать любовь к Родине, планете Земля, окружающему миру. </vt:lpstr>
      <vt:lpstr>Слайд 3</vt:lpstr>
      <vt:lpstr>План работы: 1.Создание игровой ситуации 2. Экскурсия по музею. 3. Рассматривание планеты. 4.Рассматривание звездного неба 5.Физкульминутка 6.Возвращение в детский сад. 7.Подведение итогов. Выставка детских работ.   </vt:lpstr>
      <vt:lpstr>Подготовка основы для граттажа</vt:lpstr>
      <vt:lpstr>Тонирование основы</vt:lpstr>
      <vt:lpstr>Фотовыставка «Музей космонавтики»</vt:lpstr>
      <vt:lpstr>Слайд 8</vt:lpstr>
      <vt:lpstr>Рассматривание макетов Земли</vt:lpstr>
      <vt:lpstr>Физкультминутка «Полет на ракете» </vt:lpstr>
      <vt:lpstr>Рисуем космический пейзаж</vt:lpstr>
      <vt:lpstr>Результаты нашей работы</vt:lpstr>
      <vt:lpstr>Слайд 13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бюджетное дошкольное образовательное учреждение детский сад № 244 Ульяновская область Куданова  Ольга Владиславовна, воспитатель Дошкольное образование Образовательная деятельность по нетрадиционной технике рисования в старшей группе «Космическое путешествие»  </dc:title>
  <dc:creator>Home</dc:creator>
  <cp:lastModifiedBy>Home</cp:lastModifiedBy>
  <cp:revision>6</cp:revision>
  <dcterms:created xsi:type="dcterms:W3CDTF">2019-03-02T11:20:56Z</dcterms:created>
  <dcterms:modified xsi:type="dcterms:W3CDTF">2019-03-02T12:13:58Z</dcterms:modified>
</cp:coreProperties>
</file>